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4500" cy="9931400"/>
  <p:defaultTextStyle>
    <a:defPPr>
      <a:defRPr lang="sv-SE"/>
    </a:defPPr>
    <a:lvl1pPr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669900"/>
    <a:srgbClr val="00CC66"/>
    <a:srgbClr val="B9DFE3"/>
    <a:srgbClr val="99FF99"/>
    <a:srgbClr val="BBC5E1"/>
    <a:srgbClr val="66FF66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75" autoAdjust="0"/>
    <p:restoredTop sz="91100" autoAdjust="0"/>
  </p:normalViewPr>
  <p:slideViewPr>
    <p:cSldViewPr>
      <p:cViewPr>
        <p:scale>
          <a:sx n="75" d="100"/>
          <a:sy n="75" d="100"/>
        </p:scale>
        <p:origin x="-3192" y="-768"/>
      </p:cViewPr>
      <p:guideLst>
        <p:guide orient="horz" pos="432"/>
        <p:guide pos="1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5" tIns="46447" rIns="92895" bIns="46447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5" tIns="46447" rIns="92895" bIns="46447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5" tIns="46447" rIns="92895" bIns="46447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4513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95" tIns="46447" rIns="92895" bIns="46447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7B7F2A2F-7BBE-4EA4-8379-513686ABD56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71E01-F3CD-4708-A62E-5065ED32FE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C7D16-8E42-4A9D-A06A-30AD2E0E2E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024F6-590B-4D8F-97DD-31956E532DE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9B0E5-0514-4381-8D6B-81EA468DEE1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F2574-6733-441D-B226-EAD2A009A62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05C12-6C69-49B4-AA86-CFA09D23F24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D539-F040-4F7F-979C-F1D35082EDB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78EFD-7415-47D7-853E-B272558C2E8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964B5-AC18-494F-BD55-0295514F94B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5A538-227D-4570-A029-A6129F561F0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86317-401D-41C3-90CC-201D67347C5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249C88D6-79CD-40E0-B5EC-DE165324B0B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3"/>
          <p:cNvSpPr txBox="1">
            <a:spLocks noChangeArrowheads="1"/>
          </p:cNvSpPr>
          <p:nvPr/>
        </p:nvSpPr>
        <p:spPr bwMode="auto">
          <a:xfrm>
            <a:off x="228600" y="152400"/>
            <a:ext cx="3429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600" dirty="0"/>
              <a:t>Organisation </a:t>
            </a:r>
            <a:r>
              <a:rPr lang="sv-SE" sz="1600" dirty="0" smtClean="0"/>
              <a:t>projekteringsskede</a:t>
            </a:r>
            <a:endParaRPr lang="sv-SE" sz="1600" dirty="0"/>
          </a:p>
        </p:txBody>
      </p:sp>
      <p:sp>
        <p:nvSpPr>
          <p:cNvPr id="2051" name="Oval 68"/>
          <p:cNvSpPr>
            <a:spLocks noChangeArrowheads="1"/>
          </p:cNvSpPr>
          <p:nvPr/>
        </p:nvSpPr>
        <p:spPr bwMode="auto">
          <a:xfrm>
            <a:off x="4419600" y="1143000"/>
            <a:ext cx="1295400" cy="1219200"/>
          </a:xfrm>
          <a:prstGeom prst="ellipse">
            <a:avLst/>
          </a:prstGeom>
          <a:solidFill>
            <a:srgbClr val="FFC000"/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v-SE"/>
              <a:t>Projektgrupp</a:t>
            </a:r>
          </a:p>
          <a:p>
            <a:r>
              <a:rPr lang="sv-SE" b="0" i="1"/>
              <a:t>Lokalplanerare</a:t>
            </a:r>
          </a:p>
          <a:p>
            <a:r>
              <a:rPr lang="sv-SE" b="0" i="1"/>
              <a:t>Brukarrepresentant</a:t>
            </a:r>
          </a:p>
          <a:p>
            <a:r>
              <a:rPr lang="sv-SE" b="0" i="1"/>
              <a:t>Projektledare AH</a:t>
            </a:r>
          </a:p>
          <a:p>
            <a:endParaRPr lang="sv-SE" b="0" i="1"/>
          </a:p>
        </p:txBody>
      </p:sp>
      <p:sp>
        <p:nvSpPr>
          <p:cNvPr id="2052" name="Text Box 101"/>
          <p:cNvSpPr txBox="1">
            <a:spLocks noChangeArrowheads="1"/>
          </p:cNvSpPr>
          <p:nvPr/>
        </p:nvSpPr>
        <p:spPr bwMode="auto">
          <a:xfrm>
            <a:off x="7299325" y="1095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v-SE"/>
          </a:p>
        </p:txBody>
      </p:sp>
      <p:sp>
        <p:nvSpPr>
          <p:cNvPr id="2053" name="Text Box 102"/>
          <p:cNvSpPr txBox="1">
            <a:spLocks noChangeArrowheads="1"/>
          </p:cNvSpPr>
          <p:nvPr/>
        </p:nvSpPr>
        <p:spPr bwMode="auto">
          <a:xfrm>
            <a:off x="7208053" y="6629400"/>
            <a:ext cx="193514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900" dirty="0"/>
              <a:t>Lunds </a:t>
            </a:r>
            <a:r>
              <a:rPr lang="sv-SE" sz="900" dirty="0" smtClean="0"/>
              <a:t>universitet/JÅ </a:t>
            </a:r>
            <a:r>
              <a:rPr lang="sv-SE" sz="900" dirty="0" smtClean="0"/>
              <a:t>2010.10.25</a:t>
            </a:r>
            <a:endParaRPr lang="sv-SE" sz="900" dirty="0"/>
          </a:p>
        </p:txBody>
      </p:sp>
      <p:sp>
        <p:nvSpPr>
          <p:cNvPr id="2054" name="Rectangle 145"/>
          <p:cNvSpPr>
            <a:spLocks noChangeArrowheads="1"/>
          </p:cNvSpPr>
          <p:nvPr/>
        </p:nvSpPr>
        <p:spPr bwMode="auto">
          <a:xfrm>
            <a:off x="539552" y="3429000"/>
            <a:ext cx="1371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 dirty="0" smtClean="0">
                <a:solidFill>
                  <a:srgbClr val="FF0000"/>
                </a:solidFill>
              </a:rPr>
              <a:t>Inredning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055" name="Rectangle 147"/>
          <p:cNvSpPr>
            <a:spLocks noChangeArrowheads="1"/>
          </p:cNvSpPr>
          <p:nvPr/>
        </p:nvSpPr>
        <p:spPr bwMode="auto">
          <a:xfrm>
            <a:off x="4343400" y="5029200"/>
            <a:ext cx="1371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/>
              <a:t>Säkerhet</a:t>
            </a:r>
          </a:p>
        </p:txBody>
      </p:sp>
      <p:sp>
        <p:nvSpPr>
          <p:cNvPr id="2056" name="Rectangle 148"/>
          <p:cNvSpPr>
            <a:spLocks noChangeArrowheads="1"/>
          </p:cNvSpPr>
          <p:nvPr/>
        </p:nvSpPr>
        <p:spPr bwMode="auto">
          <a:xfrm>
            <a:off x="4343400" y="2895600"/>
            <a:ext cx="1371600" cy="381000"/>
          </a:xfrm>
          <a:prstGeom prst="rect">
            <a:avLst/>
          </a:prstGeom>
          <a:solidFill>
            <a:srgbClr val="FFC000"/>
          </a:solid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/>
              <a:t>LU Byggnad</a:t>
            </a:r>
          </a:p>
        </p:txBody>
      </p:sp>
      <p:sp>
        <p:nvSpPr>
          <p:cNvPr id="2057" name="Rectangle 149"/>
          <p:cNvSpPr>
            <a:spLocks noChangeArrowheads="1"/>
          </p:cNvSpPr>
          <p:nvPr/>
        </p:nvSpPr>
        <p:spPr bwMode="auto">
          <a:xfrm>
            <a:off x="4343400" y="4495800"/>
            <a:ext cx="1371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/>
              <a:t>Inredning</a:t>
            </a:r>
          </a:p>
        </p:txBody>
      </p:sp>
      <p:sp>
        <p:nvSpPr>
          <p:cNvPr id="2058" name="Rectangle 150"/>
          <p:cNvSpPr>
            <a:spLocks noChangeArrowheads="1"/>
          </p:cNvSpPr>
          <p:nvPr/>
        </p:nvSpPr>
        <p:spPr bwMode="auto">
          <a:xfrm>
            <a:off x="539552" y="3933056"/>
            <a:ext cx="1371600" cy="10801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 dirty="0" smtClean="0">
                <a:solidFill>
                  <a:srgbClr val="FF0000"/>
                </a:solidFill>
              </a:rPr>
              <a:t>Gemensamma </a:t>
            </a:r>
          </a:p>
          <a:p>
            <a:r>
              <a:rPr lang="sv-SE" dirty="0" smtClean="0">
                <a:solidFill>
                  <a:srgbClr val="FF0000"/>
                </a:solidFill>
              </a:rPr>
              <a:t>funktioner</a:t>
            </a:r>
          </a:p>
          <a:p>
            <a:r>
              <a:rPr lang="sv-SE" sz="1000" b="0" dirty="0" smtClean="0">
                <a:solidFill>
                  <a:srgbClr val="FF0000"/>
                </a:solidFill>
              </a:rPr>
              <a:t>AV-teknik</a:t>
            </a:r>
          </a:p>
          <a:p>
            <a:r>
              <a:rPr lang="sv-SE" sz="1000" b="0" dirty="0" smtClean="0">
                <a:solidFill>
                  <a:srgbClr val="FF0000"/>
                </a:solidFill>
              </a:rPr>
              <a:t>IT</a:t>
            </a:r>
          </a:p>
          <a:p>
            <a:r>
              <a:rPr lang="sv-SE" sz="1000" b="0" dirty="0" smtClean="0">
                <a:solidFill>
                  <a:srgbClr val="FF0000"/>
                </a:solidFill>
              </a:rPr>
              <a:t>Lärosalar</a:t>
            </a:r>
          </a:p>
          <a:p>
            <a:r>
              <a:rPr lang="sv-SE" sz="1000" b="0" dirty="0" smtClean="0">
                <a:solidFill>
                  <a:srgbClr val="FF0000"/>
                </a:solidFill>
              </a:rPr>
              <a:t>(Lås/larm)</a:t>
            </a:r>
            <a:endParaRPr lang="sv-SE" sz="1000" b="0" dirty="0">
              <a:solidFill>
                <a:srgbClr val="FF0000"/>
              </a:solidFill>
            </a:endParaRPr>
          </a:p>
        </p:txBody>
      </p:sp>
      <p:sp>
        <p:nvSpPr>
          <p:cNvPr id="2061" name="Rectangle 153"/>
          <p:cNvSpPr>
            <a:spLocks noChangeArrowheads="1"/>
          </p:cNvSpPr>
          <p:nvPr/>
        </p:nvSpPr>
        <p:spPr bwMode="auto">
          <a:xfrm>
            <a:off x="539552" y="5157192"/>
            <a:ext cx="1371600" cy="9361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dirty="0" smtClean="0">
              <a:solidFill>
                <a:srgbClr val="FF0000"/>
              </a:solidFill>
            </a:endParaRPr>
          </a:p>
          <a:p>
            <a:r>
              <a:rPr lang="sv-SE" dirty="0" smtClean="0">
                <a:solidFill>
                  <a:srgbClr val="FF0000"/>
                </a:solidFill>
              </a:rPr>
              <a:t>Specialfunktioner</a:t>
            </a:r>
          </a:p>
          <a:p>
            <a:r>
              <a:rPr lang="sv-SE" sz="1000" b="0" dirty="0" smtClean="0">
                <a:solidFill>
                  <a:srgbClr val="FF0000"/>
                </a:solidFill>
              </a:rPr>
              <a:t>Studio</a:t>
            </a:r>
          </a:p>
          <a:p>
            <a:r>
              <a:rPr lang="sv-SE" sz="1000" b="0" dirty="0" smtClean="0">
                <a:solidFill>
                  <a:srgbClr val="FF0000"/>
                </a:solidFill>
              </a:rPr>
              <a:t>Hum. Verkstad</a:t>
            </a:r>
          </a:p>
          <a:p>
            <a:r>
              <a:rPr lang="sv-SE" sz="1000" b="0" dirty="0" err="1" smtClean="0">
                <a:solidFill>
                  <a:srgbClr val="FF0000"/>
                </a:solidFill>
              </a:rPr>
              <a:t>Robotlab</a:t>
            </a:r>
            <a:r>
              <a:rPr lang="sv-SE" sz="1000" b="0" dirty="0" smtClean="0">
                <a:solidFill>
                  <a:srgbClr val="FF0000"/>
                </a:solidFill>
              </a:rPr>
              <a:t>.</a:t>
            </a:r>
          </a:p>
          <a:p>
            <a:r>
              <a:rPr lang="sv-SE" sz="1000" b="0" dirty="0" smtClean="0">
                <a:solidFill>
                  <a:srgbClr val="FF0000"/>
                </a:solidFill>
              </a:rPr>
              <a:t>Arkeologi</a:t>
            </a:r>
          </a:p>
          <a:p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062" name="Rectangle 154"/>
          <p:cNvSpPr>
            <a:spLocks noChangeArrowheads="1"/>
          </p:cNvSpPr>
          <p:nvPr/>
        </p:nvSpPr>
        <p:spPr bwMode="auto">
          <a:xfrm>
            <a:off x="4343400" y="3962400"/>
            <a:ext cx="1371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/>
              <a:t>Miljö</a:t>
            </a:r>
          </a:p>
        </p:txBody>
      </p:sp>
      <p:sp>
        <p:nvSpPr>
          <p:cNvPr id="2063" name="Rectangle 155"/>
          <p:cNvSpPr>
            <a:spLocks noChangeArrowheads="1"/>
          </p:cNvSpPr>
          <p:nvPr/>
        </p:nvSpPr>
        <p:spPr bwMode="auto">
          <a:xfrm>
            <a:off x="539552" y="6237312"/>
            <a:ext cx="1371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 dirty="0" smtClean="0">
                <a:solidFill>
                  <a:srgbClr val="FF0000"/>
                </a:solidFill>
              </a:rPr>
              <a:t>Bibliotek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2064" name="Rectangle 157"/>
          <p:cNvSpPr>
            <a:spLocks noChangeArrowheads="1"/>
          </p:cNvSpPr>
          <p:nvPr/>
        </p:nvSpPr>
        <p:spPr bwMode="auto">
          <a:xfrm>
            <a:off x="467544" y="2924944"/>
            <a:ext cx="1547242" cy="381000"/>
          </a:xfrm>
          <a:prstGeom prst="rect">
            <a:avLst/>
          </a:prstGeom>
          <a:solidFill>
            <a:srgbClr val="FFC000"/>
          </a:solid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/>
              <a:t>HT-området</a:t>
            </a:r>
          </a:p>
        </p:txBody>
      </p:sp>
      <p:sp>
        <p:nvSpPr>
          <p:cNvPr id="2065" name="Rectangle 158"/>
          <p:cNvSpPr>
            <a:spLocks noChangeArrowheads="1"/>
          </p:cNvSpPr>
          <p:nvPr/>
        </p:nvSpPr>
        <p:spPr bwMode="auto">
          <a:xfrm>
            <a:off x="5105400" y="3429000"/>
            <a:ext cx="1143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/>
              <a:t>Avtal</a:t>
            </a:r>
          </a:p>
        </p:txBody>
      </p:sp>
      <p:sp>
        <p:nvSpPr>
          <p:cNvPr id="2066" name="Rectangle 159"/>
          <p:cNvSpPr>
            <a:spLocks noChangeArrowheads="1"/>
          </p:cNvSpPr>
          <p:nvPr/>
        </p:nvSpPr>
        <p:spPr bwMode="auto">
          <a:xfrm>
            <a:off x="7620000" y="2895600"/>
            <a:ext cx="1371600" cy="381000"/>
          </a:xfrm>
          <a:prstGeom prst="rect">
            <a:avLst/>
          </a:prstGeom>
          <a:solidFill>
            <a:srgbClr val="FFC000"/>
          </a:solidFill>
          <a:ln w="19050">
            <a:solidFill>
              <a:srgbClr val="FFC000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/>
              <a:t>AH </a:t>
            </a:r>
          </a:p>
        </p:txBody>
      </p:sp>
      <p:sp>
        <p:nvSpPr>
          <p:cNvPr id="2067" name="Oval 160"/>
          <p:cNvSpPr>
            <a:spLocks noChangeArrowheads="1"/>
          </p:cNvSpPr>
          <p:nvPr/>
        </p:nvSpPr>
        <p:spPr bwMode="auto">
          <a:xfrm>
            <a:off x="2915816" y="2667000"/>
            <a:ext cx="1008112" cy="1050032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v-SE" dirty="0"/>
              <a:t>Beslut</a:t>
            </a:r>
          </a:p>
          <a:p>
            <a:r>
              <a:rPr lang="sv-SE" sz="1000" b="0" i="1" dirty="0" smtClean="0"/>
              <a:t>Projektstyrgrupp</a:t>
            </a:r>
          </a:p>
          <a:p>
            <a:r>
              <a:rPr lang="sv-SE" sz="1000" b="0" i="1" dirty="0" smtClean="0"/>
              <a:t>/dekan</a:t>
            </a:r>
            <a:endParaRPr lang="sv-SE" sz="1000" b="0" i="1" dirty="0"/>
          </a:p>
        </p:txBody>
      </p:sp>
      <p:sp>
        <p:nvSpPr>
          <p:cNvPr id="2068" name="Rectangle 163"/>
          <p:cNvSpPr>
            <a:spLocks noChangeArrowheads="1"/>
          </p:cNvSpPr>
          <p:nvPr/>
        </p:nvSpPr>
        <p:spPr bwMode="auto">
          <a:xfrm>
            <a:off x="7620000" y="3505200"/>
            <a:ext cx="1371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/>
              <a:t>AHs konsulter</a:t>
            </a:r>
          </a:p>
        </p:txBody>
      </p:sp>
      <p:sp>
        <p:nvSpPr>
          <p:cNvPr id="2069" name="Line 170"/>
          <p:cNvSpPr>
            <a:spLocks noChangeShapeType="1"/>
          </p:cNvSpPr>
          <p:nvPr/>
        </p:nvSpPr>
        <p:spPr bwMode="auto">
          <a:xfrm>
            <a:off x="2590800" y="3048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70" name="Oval 176"/>
          <p:cNvSpPr>
            <a:spLocks noChangeArrowheads="1"/>
          </p:cNvSpPr>
          <p:nvPr/>
        </p:nvSpPr>
        <p:spPr bwMode="auto">
          <a:xfrm>
            <a:off x="6248400" y="2667000"/>
            <a:ext cx="914400" cy="914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v-SE"/>
              <a:t>Avtal</a:t>
            </a:r>
          </a:p>
        </p:txBody>
      </p:sp>
      <p:sp>
        <p:nvSpPr>
          <p:cNvPr id="2071" name="Line 177"/>
          <p:cNvSpPr>
            <a:spLocks noChangeShapeType="1"/>
          </p:cNvSpPr>
          <p:nvPr/>
        </p:nvSpPr>
        <p:spPr bwMode="auto">
          <a:xfrm>
            <a:off x="41910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72" name="Line 181"/>
          <p:cNvSpPr>
            <a:spLocks noChangeShapeType="1"/>
          </p:cNvSpPr>
          <p:nvPr/>
        </p:nvSpPr>
        <p:spPr bwMode="auto">
          <a:xfrm flipH="1" flipV="1">
            <a:off x="5715000" y="1905000"/>
            <a:ext cx="1905000" cy="990600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73" name="Line 182"/>
          <p:cNvSpPr>
            <a:spLocks noChangeShapeType="1"/>
          </p:cNvSpPr>
          <p:nvPr/>
        </p:nvSpPr>
        <p:spPr bwMode="auto">
          <a:xfrm flipV="1">
            <a:off x="5029200" y="2362200"/>
            <a:ext cx="0" cy="533400"/>
          </a:xfrm>
          <a:prstGeom prst="line">
            <a:avLst/>
          </a:prstGeom>
          <a:noFill/>
          <a:ln w="28575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77" name="Line 187"/>
          <p:cNvSpPr>
            <a:spLocks noChangeShapeType="1"/>
          </p:cNvSpPr>
          <p:nvPr/>
        </p:nvSpPr>
        <p:spPr bwMode="auto">
          <a:xfrm>
            <a:off x="1907704" y="5085184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80" name="Line 190"/>
          <p:cNvSpPr>
            <a:spLocks noChangeShapeType="1"/>
          </p:cNvSpPr>
          <p:nvPr/>
        </p:nvSpPr>
        <p:spPr bwMode="auto">
          <a:xfrm>
            <a:off x="50292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81" name="Line 191"/>
          <p:cNvSpPr>
            <a:spLocks noChangeShapeType="1"/>
          </p:cNvSpPr>
          <p:nvPr/>
        </p:nvSpPr>
        <p:spPr bwMode="auto">
          <a:xfrm>
            <a:off x="5029200" y="4343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82" name="Line 195"/>
          <p:cNvSpPr>
            <a:spLocks noChangeShapeType="1"/>
          </p:cNvSpPr>
          <p:nvPr/>
        </p:nvSpPr>
        <p:spPr bwMode="auto">
          <a:xfrm>
            <a:off x="8305800" y="3276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83" name="Line 196"/>
          <p:cNvSpPr>
            <a:spLocks noChangeShapeType="1"/>
          </p:cNvSpPr>
          <p:nvPr/>
        </p:nvSpPr>
        <p:spPr bwMode="auto">
          <a:xfrm flipV="1">
            <a:off x="1979712" y="1905000"/>
            <a:ext cx="2439888" cy="1019944"/>
          </a:xfrm>
          <a:prstGeom prst="line">
            <a:avLst/>
          </a:prstGeom>
          <a:noFill/>
          <a:ln w="9525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84" name="Rectangle 199"/>
          <p:cNvSpPr>
            <a:spLocks noChangeArrowheads="1"/>
          </p:cNvSpPr>
          <p:nvPr/>
        </p:nvSpPr>
        <p:spPr bwMode="auto">
          <a:xfrm>
            <a:off x="4284663" y="333375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 dirty="0" smtClean="0"/>
              <a:t>Zoologen</a:t>
            </a:r>
            <a:endParaRPr lang="sv-SE" dirty="0"/>
          </a:p>
        </p:txBody>
      </p:sp>
      <p:sp>
        <p:nvSpPr>
          <p:cNvPr id="2085" name="Line 200"/>
          <p:cNvSpPr>
            <a:spLocks noChangeShapeType="1"/>
          </p:cNvSpPr>
          <p:nvPr/>
        </p:nvSpPr>
        <p:spPr bwMode="auto">
          <a:xfrm flipV="1">
            <a:off x="5029200" y="762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2086" name="Line 201"/>
          <p:cNvSpPr>
            <a:spLocks noChangeShapeType="1"/>
          </p:cNvSpPr>
          <p:nvPr/>
        </p:nvSpPr>
        <p:spPr bwMode="auto">
          <a:xfrm>
            <a:off x="50292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087" name="Line 203"/>
          <p:cNvSpPr>
            <a:spLocks noChangeShapeType="1"/>
          </p:cNvSpPr>
          <p:nvPr/>
        </p:nvSpPr>
        <p:spPr bwMode="auto">
          <a:xfrm>
            <a:off x="2051720" y="3140968"/>
            <a:ext cx="864096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2089" name="Line 205"/>
          <p:cNvSpPr>
            <a:spLocks noChangeShapeType="1"/>
          </p:cNvSpPr>
          <p:nvPr/>
        </p:nvSpPr>
        <p:spPr bwMode="auto">
          <a:xfrm>
            <a:off x="5715000" y="3048000"/>
            <a:ext cx="5334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2090" name="Line 206"/>
          <p:cNvSpPr>
            <a:spLocks noChangeShapeType="1"/>
          </p:cNvSpPr>
          <p:nvPr/>
        </p:nvSpPr>
        <p:spPr bwMode="auto">
          <a:xfrm>
            <a:off x="7162800" y="3048000"/>
            <a:ext cx="4572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2091" name="Line 207"/>
          <p:cNvSpPr>
            <a:spLocks noChangeShapeType="1"/>
          </p:cNvSpPr>
          <p:nvPr/>
        </p:nvSpPr>
        <p:spPr bwMode="auto">
          <a:xfrm>
            <a:off x="5486400" y="3276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cxnSp>
        <p:nvCxnSpPr>
          <p:cNvPr id="2092" name="Rak 46"/>
          <p:cNvCxnSpPr>
            <a:cxnSpLocks noChangeShapeType="1"/>
          </p:cNvCxnSpPr>
          <p:nvPr/>
        </p:nvCxnSpPr>
        <p:spPr bwMode="auto">
          <a:xfrm rot="5400000">
            <a:off x="3563938" y="3284538"/>
            <a:ext cx="1008062" cy="10080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93" name="Rectangle 147"/>
          <p:cNvSpPr>
            <a:spLocks noChangeArrowheads="1"/>
          </p:cNvSpPr>
          <p:nvPr/>
        </p:nvSpPr>
        <p:spPr bwMode="auto">
          <a:xfrm>
            <a:off x="2843213" y="4292600"/>
            <a:ext cx="1371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v-SE"/>
              <a:t>LDC</a:t>
            </a:r>
          </a:p>
        </p:txBody>
      </p:sp>
      <p:cxnSp>
        <p:nvCxnSpPr>
          <p:cNvPr id="2094" name="Rak 49"/>
          <p:cNvCxnSpPr>
            <a:cxnSpLocks noChangeShapeType="1"/>
          </p:cNvCxnSpPr>
          <p:nvPr/>
        </p:nvCxnSpPr>
        <p:spPr bwMode="auto">
          <a:xfrm rot="5400000">
            <a:off x="-1152277" y="4976812"/>
            <a:ext cx="30956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51" name="textruta 50"/>
          <p:cNvSpPr txBox="1"/>
          <p:nvPr/>
        </p:nvSpPr>
        <p:spPr>
          <a:xfrm>
            <a:off x="0" y="4053828"/>
            <a:ext cx="430887" cy="1482137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sv-SE" sz="1600" dirty="0" smtClean="0">
                <a:solidFill>
                  <a:srgbClr val="FF0000"/>
                </a:solidFill>
              </a:rPr>
              <a:t>arbets</a:t>
            </a:r>
            <a:r>
              <a:rPr lang="sv-SE" sz="1600" dirty="0" smtClean="0">
                <a:solidFill>
                  <a:srgbClr val="FF0000"/>
                </a:solidFill>
              </a:rPr>
              <a:t>grupper</a:t>
            </a:r>
            <a:endParaRPr lang="sv-SE" sz="1600" dirty="0">
              <a:solidFill>
                <a:srgbClr val="FF0000"/>
              </a:solidFill>
            </a:endParaRPr>
          </a:p>
        </p:txBody>
      </p:sp>
      <p:sp>
        <p:nvSpPr>
          <p:cNvPr id="44" name="textruta 43"/>
          <p:cNvSpPr txBox="1"/>
          <p:nvPr/>
        </p:nvSpPr>
        <p:spPr>
          <a:xfrm>
            <a:off x="2123728" y="27809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 err="1" smtClean="0"/>
              <a:t>Referens-grupp</a:t>
            </a:r>
            <a:endParaRPr lang="sv-SE" sz="900" dirty="0"/>
          </a:p>
        </p:txBody>
      </p:sp>
      <p:sp>
        <p:nvSpPr>
          <p:cNvPr id="49" name="Line 203"/>
          <p:cNvSpPr>
            <a:spLocks noChangeShapeType="1"/>
          </p:cNvSpPr>
          <p:nvPr/>
        </p:nvSpPr>
        <p:spPr bwMode="auto">
          <a:xfrm>
            <a:off x="3923928" y="3068960"/>
            <a:ext cx="432048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Bildspel på skärmen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Standardformgivning</vt:lpstr>
      <vt:lpstr>Bild 1</vt:lpstr>
    </vt:vector>
  </TitlesOfParts>
  <Company>Byggnadsenheten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asab</dc:creator>
  <cp:lastModifiedBy>bygg-jsa</cp:lastModifiedBy>
  <cp:revision>30</cp:revision>
  <dcterms:created xsi:type="dcterms:W3CDTF">2002-03-15T16:02:19Z</dcterms:created>
  <dcterms:modified xsi:type="dcterms:W3CDTF">2010-10-25T08:34:48Z</dcterms:modified>
</cp:coreProperties>
</file>